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3" r:id="rId2"/>
  </p:sldMasterIdLst>
  <p:notesMasterIdLst>
    <p:notesMasterId r:id="rId9"/>
  </p:notesMasterIdLst>
  <p:sldIdLst>
    <p:sldId id="256" r:id="rId3"/>
    <p:sldId id="257" r:id="rId4"/>
    <p:sldId id="258" r:id="rId5"/>
    <p:sldId id="262" r:id="rId6"/>
    <p:sldId id="259" r:id="rId7"/>
    <p:sldId id="263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7BB4C22-AE3D-44F0-9659-CD9A36DCE2DD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FA6F74F-E1BD-404E-9A0A-3B23172CD7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2486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0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203918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49037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566779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89557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1" r:id="rId1"/>
    <p:sldLayoutId id="2147483730" r:id="rId2"/>
    <p:sldLayoutId id="2147483732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H611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無人像耶穌這樣愛顧我</a:t>
            </a:r>
            <a:br>
              <a:rPr lang="zh-CN" altLang="en-US" sz="2600" dirty="0"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NO ONE EVER CARED FOR ME LIKE JESUS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(1/3)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讓我向你述說主耶穌的寶貴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would love to tell you what I think of Jesus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祂是我最忠信朋友不改變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Since I found in Him a friend so strong and true;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讓我向你述說祂如何改變我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would tell you how He </a:t>
            </a:r>
            <a:r>
              <a:rPr lang="en-US" altLang="zh-CN" sz="2800" dirty="0" err="1">
                <a:ea typeface="標楷體" pitchFamily="65" charset="-120"/>
              </a:rPr>
              <a:t>chang'd</a:t>
            </a:r>
            <a:r>
              <a:rPr lang="en-US" altLang="zh-CN" sz="2800" dirty="0">
                <a:ea typeface="標楷體" pitchFamily="65" charset="-120"/>
              </a:rPr>
              <a:t> my life completely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無人像祂救我脫離眾罪鍊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did something that no other friend could 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無人像耶穌這樣愛顧我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No one ever cared for me like Jesus,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無朋友像主這樣仁愛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There’s no other friend so kind as He;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無人像祂能把我罪惡全赦免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No one else could take the sin and darkness from me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主愛我何等大哉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O how much He cared for me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39613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當我陷在罪中，耶穌來尋找我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All my life was full of sin when Jesus found me,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那時我心中充滿失望、痛苦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All my heart was full of misery and woe;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主用祂慈愛大能膀臂懷抱我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Jesus placed His strong and loving arms around me,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引導我走上那永生的道路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He led me in the way I ought to go.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無人像耶穌這樣愛顧我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No one ever cared for me like Jesus,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無朋友像主這樣仁愛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There’s no other friend so kind as He;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無人像祂能把我罪惡全赦免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No one else could take the sin and darkness from me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主愛我何等大哉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O how much He cared for me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3126427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每一天祂重新證實祂的同在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day He comes to me with new assurance,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使我日漸領會祂愛的無限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More and more I understand His words of love;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但我永不明白祂為何來救我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But I’ll never know just why He came to save me,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直到那日，當我親見祂榮臉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Till some day I see His blessed face above.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無人像耶穌這樣愛顧我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No one ever cared for me like Jesus,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無朋友像主這樣仁愛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There’s no other friend so kind as He;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無人像祂能把我罪惡全赦免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No one else could take the sin and darkness from me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主愛我何等大哉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O how much He cared for me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3934228365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41</TotalTime>
  <Words>345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H611  無人像耶穌這樣愛顧我 NO ONE EVER CARED FOR ME LIKE JESUS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H611 無人像耶穌這樣愛顧我 NO ONE EVER CARED FOR ME LIKE JESUS</dc:title>
  <dc:subject>Hymnary 聖徒詩歌</dc:subject>
  <dc:creator>Charles F. Weigle</dc:creator>
  <cp:lastModifiedBy>Timothy Liang</cp:lastModifiedBy>
  <cp:revision>19</cp:revision>
  <dcterms:created xsi:type="dcterms:W3CDTF">2001-06-25T21:18:29Z</dcterms:created>
  <dcterms:modified xsi:type="dcterms:W3CDTF">2017-08-06T15:23:15Z</dcterms:modified>
</cp:coreProperties>
</file>